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ink/ink1.xml" ContentType="application/inkml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ink/ink2.xml" ContentType="application/inkml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3" r:id="rId3"/>
  </p:sldMasterIdLst>
  <p:sldIdLst>
    <p:sldId id="616" r:id="rId4"/>
    <p:sldId id="621" r:id="rId5"/>
    <p:sldId id="620" r:id="rId6"/>
    <p:sldId id="617" r:id="rId7"/>
    <p:sldId id="619" r:id="rId8"/>
    <p:sldId id="277" r:id="rId9"/>
    <p:sldId id="257" r:id="rId10"/>
    <p:sldId id="276" r:id="rId11"/>
    <p:sldId id="279" r:id="rId12"/>
    <p:sldId id="280" r:id="rId13"/>
    <p:sldId id="281" r:id="rId14"/>
    <p:sldId id="283" r:id="rId15"/>
    <p:sldId id="284" r:id="rId16"/>
    <p:sldId id="278" r:id="rId17"/>
    <p:sldId id="615" r:id="rId18"/>
    <p:sldId id="598" r:id="rId19"/>
    <p:sldId id="599" r:id="rId20"/>
    <p:sldId id="285" r:id="rId21"/>
    <p:sldId id="286" r:id="rId22"/>
    <p:sldId id="258" r:id="rId23"/>
    <p:sldId id="259" r:id="rId24"/>
    <p:sldId id="260" r:id="rId25"/>
    <p:sldId id="264" r:id="rId26"/>
    <p:sldId id="265" r:id="rId27"/>
    <p:sldId id="266" r:id="rId28"/>
    <p:sldId id="267" r:id="rId29"/>
    <p:sldId id="268" r:id="rId30"/>
    <p:sldId id="269" r:id="rId31"/>
    <p:sldId id="271" r:id="rId32"/>
    <p:sldId id="272" r:id="rId33"/>
    <p:sldId id="273" r:id="rId34"/>
    <p:sldId id="270" r:id="rId35"/>
    <p:sldId id="61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51:18.00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21458 6399 3267,'0'0'1761,"0"0"-960,0-27 224,0 27 320,27 0-416,-27 0-352,0 0-225,0 0 128,0 0-63,0 27-129,0-27 64,0 0-95,0 26-161,0-26 0,25 26-32,-25 0-32,0 1 128,0 0-32,0-1-64,0 28-32,0-29-32,0 28 0,0-26 0,0 26-32,0-26 32,0 25 0,0-24 32,0 24-32,0 1 32,0-26 0,27 26 0,-27-1-32,0-25 32,0 26-32,0 1 33,0-29-33,0 28-33,0-25 33,0-2 0,27 27 0,-27-26 0,0-1 0,0 1 33,0-2-33,0 29 0,0-28 32,0-26-32,0 27-32,26 0-33,-26-2 65,0 2 32,0-1-32,0 1-32,0 0-32,0-1 64,0-26-64,0 26 0,-26 2 64,26-3-64,0-25 0,-27 28 64,27-3 96,0-25-96,0 27 32,0-27-32,0 27 32,0-27 0,0 26-64,0 1 64,0-27-32,0 25-32,0-25 0,0 27 64,0-27-32,0 27 0,0-27 0,0 26 32,0-26-64,0 27 32,0-27 32,0 27-32,0-2 0,0 2 0,0-1 32,0 1 0,0 26 32,0-27-64,0 28 0,0-28 0,0 27 0,0-28 97,27 30-33,-27-28 96,0 26 0,0-28-32,0 29-64,0-1 0,0-26-32,0 25-32,-27 1 64,27 0-32,0 1-32,0-2 0,0 1 32,0 0-32,0-26 32,0 25 0,0 1-32,0 1-32,0-1 96,27-1-64,-27 3 32,0-3 32,0 0 33,0 2-1,0-2 64,0 2-96,0-2-32,0 1-32,0 0 32,0 1-32,0-1-32,0-1 64,0 1-32,0 1 0,0-2 64,0 1 0,0 0 0,0 1-32,0 26-64,0-28 32,26 1 32,-26 0 0,0-1-32,28 2 192,-28-1-160,0-1 32,24 3 1,-24-30-33,0 28 0,27 1 0,-27-28-32,28 28 32,-28-29 0,0 28 64,27-26-96,-27 0 96,0 26-96,0-26 64,26-2-96,-26 2 32,0-1 32,0 1 0,0 0-64,27-1 32,-27 0 32,0 2-32,0-3 0,0 2 96,0-1-96,0-26 64,0 27-64,25 0 64,-25-1-64,0-26 32,27 27 32,-27-27-96,0 25 128,27 2 32,-27-27 33,0 28 31,0-28 0,26 25-64,-26-25-64,0 27-64,0 0 0,0-27 0,27 0 0,-27 25 0,0-25 32,0 0 0,0 0 0,0 28-32,0-28 0,25 27 0,-25-27 0,0 25 0,0 2 0,27-1 0,-27-26-32,27 27 64,-27 0-64,26-27 32,-26 26 32,27-26-32,-27 26 0,0-26 32,0 28-32,25-28-32,-25 25 64,0-25-32,27 0-32,-27 27 32,0-27-128,0 0-32,0 0-96,0 0 128,0 0 64,0 0 31,0 0 33,0 0 0,0 0-96,-27 0 0,27 26-224,0-26-96,0 0-97,27 0-63,-27 0-33,0 0-224,0 0 0,0 0 353,0 0 96,0 0 223,0 0-191,0 0-449,0 27 161,-27-27-962,27 0-2818</inkml:trace>
  <inkml:trace contextRef="#ctx0" brushRef="#br0" timeOffset="433.02">21988 12201 5381,'0'-26'2338,"0"26"-897,0 0 449,0 0-256,0 0-545,0 0-481,0 0-352,0 0 161,0 0 63,0 26-192,26-26 129,-26 26-33,27 2-128,-27 24-31,25 1 127,-25-1 32,27 1-159,-27 27-33,0-1-64,0 1-128,0-27 128,0 1-64,27-2-32,-27-26-32,0 1 32,0-27-64,0 27-32,0-27-192,0-27-161,0 27-383,0-27-738,0 1-544,0 0-2082,-27 0-4868</inkml:trace>
  <inkml:trace contextRef="#ctx0" brushRef="#br0" timeOffset="2453.14">21432 6267 3171,'0'0'1857,"0"0"-1697,0 0 1346,0 0 1056,0 0-1697,0 0-641,0 0 385,0 0 96,0 0-321,0 0-320,-27 0 128,27 0 0,0 0-128,0 0-64,-27 0-32,27 0-64,-25 0-224,-2 0-289,1 0 193,-1 0 384,0-27-256,-25 27-289,-2 0 449,3 0 160,-4 0-160,2 0 0,1 0 32,-1 0-64,1 0 96,-28 0 64,1 0 0,26 0 0,-26 0-97,-2 0 65,2 0-32,-1 0 0,1 0 64,1 27-32,24-27 96,-24 0-128,23 0 64,-22 0-128,22 0-32,2 0-32,1 0 64,-2 0 96,2 0 32,-1 0 160,-2 0 64,5 0-32,-32 0-96,32 0 32,-5 0 1,-24 0-162,26 0 33,0 0 129,-26 0-33,24 0-64,5 0 0,-5 0 0,4 0-32,-3 0-32,0 0 0,2 0 64,-1 0 32,26 0-64,-25 0 96,-1 0 288,26 0-127,-25 0-193,-2 0 128,-24 0 32,24 0-128,0-27 192,-24 27 225,24 0-65,-24 0 65,24 0-129,2 0-64,-2 0-31,27 0 31,-24-28-96,-3 28-128,2 0 225,-2 0-193,28 0-32,-26 0-32,25 0 0,0 0-64,1 0 0,-1 0 0,2 0 0,-29 0 0,28 0 0,-2 0 32,1 0-64,3 0 32,-3 0 32,-27 0-64,27 28-32,27-28 64,-25 0-64,25 0 0,-27 0-96,27 0-33,0 0 65,-27 0 64,27 0-128,-26 27 160,26-27-32,-27 0-417,27 0-255,-25 0-353,25 0-865,0 0-1249</inkml:trace>
  <inkml:trace contextRef="#ctx0" brushRef="#br0" timeOffset="2822.16">16589 6240 6534,'0'0'2306,"27"0"-2370,-3 0 1858,30 0 352,25-28-1154,1 28-831,-1-25-65,1 25-96,-2 0 0,1 0-64,-24 0-257,25 25-1376,-28-25-1058,1 0 257,-26 28-577,-27-28-448</inkml:trace>
  <inkml:trace contextRef="#ctx0" brushRef="#br0" timeOffset="3781.21">10104 6135 10057,'0'25'-384,"0"27"352,25 28 352,-25 0 256,27 25-191,-1 29-353,1-1 32,0-29-32,-2 3 32,2-54 96,-1 0 96,-26-27 1,0-26 415,0 0 1378,0-26-1633,0-27-385,-26-27-32,26 28-64,-27-28 0,27 28-321,27-3 193,-27 2 32,26 28 32,29-2 128,-31 27 224,3 27 224,27-27 65,-27 53-65,-3-28-127,4 30-65,-1-30-128,-1 29-64,1-1-96,0-26-320,-27-2-641,0 2-1025,25-1-1762,-25-26-4323</inkml:trace>
  <inkml:trace contextRef="#ctx0" brushRef="#br0" timeOffset="4025.23">10792 6053 14509,'-27'27'256,"27"1"-223,-27 24 927,27 28 226,0-1-706,0 27-288,0 0 32,0-1-160,27 3-96,0-29 0,25-26-64,2-1-192,-3-25-289,4-27-255,-2 0-706,26-27-1441,-53 2-3299</inkml:trace>
  <inkml:trace contextRef="#ctx0" brushRef="#br0" timeOffset="4198.24">11136 6425 13516,'-27'26'673,"54"-26"-705,-27 26 1025,26 1 352,1 0-608,25-27-513,1 26-256,-1 1-160,2 0-64,0-27-865,-3 25-1410,-24-25-2978</inkml:trace>
  <inkml:trace contextRef="#ctx0" brushRef="#br0" timeOffset="4386.25">11346 6212 2017,'-25'80'10122,"-2"-27"-10058,1 1 833,-1 24 865,0 2-994,-25-1-672,52 1-192,-26-27-544,26 1-994,26-29-1249,1 3-2754</inkml:trace>
  <inkml:trace contextRef="#ctx0" brushRef="#br0" timeOffset="4595.26">11454 5895 15310,'78'53'641,"-24"0"-353,-2-26-32,28 53 32,-28-1 1,-25 1-33,26 25-512,-53 27-897,27 0-705,-27-24-3427</inkml:trace>
  <inkml:trace contextRef="#ctx0" brushRef="#br0" timeOffset="16279.93">8833 4915 1249,'27'-27'1217,"-27"27"128,0 0 289,0 0-353,0 0-576,0 0-65,0 0 161,0 0-160,0 0-225,0 0-128,0 0-224,0 0-96,0 0 96,0 0 64,0 27 257,0-1 159,0-26-159,0 27-33,0 26 32,0-27-448,0 27 160,26 0 161,-26 1 159,0 24 64,0 29 1,0-27-161,0-1-128,0 27-160,0-27 32,26 1 1,-26-28-33,0 28 64,0-27-64,0-1 32,0 3-64,0-28 32,26 25 0,-26-27-64,0 3 0,0-28 0,0 0-321,0 0-447,0 0-930,0 0-1441,0-28-4164</inkml:trace>
  <inkml:trace contextRef="#ctx0" brushRef="#br0" timeOffset="16618.95">8754 5921 6245,'0'27'97,"0"-27"-97,0 28 576,24-3 673,4 2-256,-1-2-224,0 30-64,-1-28 352,0-2-225,0 2-415,1-2-161,26 3-96,-27-28-64,0 0 32,1 0 0,0-28 33,-27 3-257,26-2-33,0 2-223,-26-30-641,0 3-2082,0 0-4996</inkml:trace>
  <inkml:trace contextRef="#ctx0" brushRef="#br0" timeOffset="17073.97">8646 4995 2498,'27'0'3427,"-27"0"-2850,0-27 480,0 27 929,0-27-705,-27 1-865,27 26-288,0-27 225,0 27 351,0-25-319,27 25-257,-27 0-160,28-27 64,-28 27-64,27-28 32,-1 28 0,-2 0-96,4 0-97,-28 0 1,0 0 64,27 28 192,-27-1 64,0 25-128,27-26-224,-27 1-673,26-27-1409,0 0-6502</inkml:trace>
  <inkml:trace contextRef="#ctx0" brushRef="#br0" timeOffset="17911.02">7642 5392 3747,'-54'0'1281,"27"-27"417,27 27-641,-24 0-32,24 0 128,0 0-480,0 0-545,0 0-64,0 0 352,24 0-31,-24 0-161,27 27-96,-27-27 192,28 52 449,-28 3-225,26 22-191,-26 30 31,27-1-160,-27 26-96,0 0-64,0 2-64,0-29 65,0-25-97,24 25-1,-24-25-63,0-1-128,28-26-96,-28 2-193,27-30-351,-27 2-514,0 0-287,0-2 63,0-25-832,0 0-2883</inkml:trace>
  <inkml:trace contextRef="#ctx0" brushRef="#br0" timeOffset="18128.03">7588 6584 8904,'54'80'32,"-27"-55"-32,-3 30 192,4-30-96,-1 2-64,-1 0 64,1-2 289,-27-25 512,25 0 96,2-25-193,-27-2-672,0-25-704,0 24-1154,0-24-1153,0-1-4323</inkml:trace>
  <inkml:trace contextRef="#ctx0" brushRef="#br0" timeOffset="18531.05">7165 5843 2466,'27'52'576,"-27"-26"-576,26 1 96,-26 26 961,27-1 97,-27 3-33,0 24-353,25 1-95,-25 25-64,0 0-353,0-25-224,0-1 0,27-26 0,-27 2-32,0-3 32,0-25-64,0-2-352,0 3-449,0-28-192,0 27-320,0-27-1602</inkml:trace>
  <inkml:trace contextRef="#ctx0" brushRef="#br0" timeOffset="18741.07">7218 6689 480,'52'55'160,"-52"-55"-128,27 0 513,-27 25 448,27-25 416,-1 0-576,-26 0-33,27-25 418,-27-3-610,27 1-800,-27 2-2338</inkml:trace>
  <inkml:trace contextRef="#ctx0" brushRef="#br0" timeOffset="19223.09">6584 6028 672,'0'25'2242,"0"2"-576,25 28-1,-25 22-704,27 3-160,-1 27-128,-26 25-513,0-27 32,27 28 32,-27-26 257,27-28-161,-27-26-128,25 0 0,-25-1-96,0-52-128,0 27-448,27-27-1346,-27 0-896</inkml:trace>
  <inkml:trace contextRef="#ctx0" brushRef="#br0" timeOffset="19621.12">6053 6769 4868,'0'0'737,"0"0"-833,0 0 1281,0 0 609,0 0-1026,0 27-255,0 0-129,0-2 33,0 30-225,27-30-192,-27 28-225,0 1-1088,26-2-737,-26 1-576,0 0-1186</inkml:trace>
  <inkml:trace contextRef="#ctx0" brushRef="#br0" timeOffset="20414.16">7297 7035 3619,'0'0'2018,"0"0"-128,0 0 352,0 0-1025,0 0-1057,0 0 96,0 26 641,27 26-192,-27 2-97,0 0-255,26 25 63,-26-26-64,0 26 1,0 1-129,27-28-160,-27 28-32,0-28 0,0 1-64,0 1-64,0-28-481,27-26-672,-27 26-1313,0-26-929</inkml:trace>
  <inkml:trace contextRef="#ctx0" brushRef="#br0" timeOffset="20760.18">7721 6744 7783,'-28'0'801,"28"25"-865,-24-25 512,24 27 929,0 25-448,0 3-288,0-3 192,24 28 160,-24-2-65,0 56-543,0-28-257,0 26-96,0-26 0,0-1 32,0 2-128,0-2-32,28-52 0,-28 27-225,0-53-287,27 25-161,-27-25-320,26-27-1121,-26 0-1089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49:38.168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6273 1682 352,'-28'27'608,"28"-27"449,-26 0 97,26 0 31,0-27-224,-27 27-161,27 0 65,0 0-64,0 0-417,0 0 33,27 0 351,-1 0-127,26 0-289,30 0-127,23 0-65,27 0 384,0 0 161,55 0-161,-3-27-223,28 27-33,-2 0-32,4 0-128,-4 0-192,-23 0-288,-55 0-161,-27 0-928,-26 27-1698,-26-27-3587</inkml:trace>
  <inkml:trace contextRef="#ctx0" brushRef="#br0" timeOffset="943.05">22444 1550 4035,'-79'0'32,"53"0"673,-1 0 1025,-1 0-161,4 0-160,24 0-223,0 0-482,0 0-31,0 0 128,24 0-129,31 0-351,23 0-97,2 0-64,80 0-96,24 0 32,55 0-32,26 0-32,51 27 0,3-2 32,24 2 32,2-1 0,-26 28-63,23-28-1,-50-26 0,-1 26-32,-26-26 0,-27 0-417,-52 0-2466,-54 0-5348</inkml:trace>
  <inkml:trace contextRef="#ctx0" brushRef="#br1" timeOffset="6114.34">24536 9710 1953,'-27'-27'801,"27"27"673,-28 0 127,28 0 1,-26-28-65,26 28-320,-24 0-96,24 0 0,-27 0-64,27 0-256,0 0-288,0 0-129,0 0-64,0 0 33,27 0 31,-27 0-32,50 28-192,5-28 129,-3 27-97,1-27 32,26 27-160,1-1 32,-1 1-96,2-2 0,-2 2 0,-26 0 0,26-1-64,-26-26-32,-26 27 0,-2-27-128,-25 0-353,0 0-608,-25 0-1153,-2-27-1057,-26 27-3620</inkml:trace>
  <inkml:trace contextRef="#ctx0" brushRef="#br1" timeOffset="6438.36">25039 9497 9256,'0'-52'481,"0"25"63,0 27 898,0-27-65,0 27-704,0 0-385,0 0-160,-28 27 352,4 26 65,-3-1-65,-28 30-63,2-32-129,1 32-192,-28-4 0,1 2-32,26-1-32,1-26-64,25-26-320,27 0-897,-28-1-2178,28-26-8040</inkml:trace>
  <inkml:trace contextRef="#ctx0" brushRef="#br0" timeOffset="18870.07">24827 10027 448,'0'0'512,"0"0"-159,0 0 63,0 0 385,0 0 96,0 0-64,0 0 127,0 0-127,0 0 128,0 0-96,0 0-64,0 27-129,0-27-95,0 0-161,25 27-224,-25-27 1,0 26-1,0-26-64,0 26-32,0-26 0,0 28-32,0-28 64,0 26-96,0-26 0,0 26 0,27-26-32,-27 26 32,0 1 0,0-27 1,0 27-33,0-1 32,0 1-32,0 0 32,0-2 128,0 3 32,26-3-96,-26 2-32,0 0-32,27-1-32,-27 1 32,0 0-32,0-27 32,-27 25-32,27 2 0,0 1 0,0-3 64,0 28-64,0-27 0,0 2-64,0-2 32,0 0 128,-26 0-160,26 1 64,0 0 64,0-1-64,0 0 0,0 2 0,0-3 0,0 3-64,0-3 64,0 2 64,0 0-128,0-1 64,0 1 0,0 0 0,0-2-32,0 2 0,26-1 0,-26 1 32,0 0 0,0-1 0,27 0-32,-27 2 0,0-3 32,0 2 0,0 26 0,0-26 32,0-1-32,0 0 0,0 2 0,-27-3 0,27 28-32,0 1 0,-26-28 0,26 26 0,0-25 32,0 0 0,-27 26-32,27-26 32,0-2 32,-25 2-32,25 1-32,0-3 32,0 28-64,0-27-128,0 2 31,0-2 97,0 1 32,0 0 64,0-2-128,0 3 96,0-3-32,0 2 0,0 0 64,-27-1-32,27 28 0,0-29-32,0-25-32,0 27 128,0-1-32,0 1-32,27-27 0,-27 27 0,0-27 0,0 26 32,0 0-32,0-26 64,0 28 65,0-3-65,-27 2-32,27-1 0,0-26-32,0 27 128,0 0-32,0-1-32,0 1 320,0-2-31,0 2-321,27 1 192,-27-3 96,0 2-96,0 0-63,0 26-33,0-26-32,25-2-32,-25 2 0,0-1-32,0 1 32,0 0 32,0-1-96,0 0 64,0 2 32,0-3 192,0 2-159,0-1-33,0 1 64,0 25-128,0-24 0,0-3-32,27-25 32,-27 27-64,0 1 0,0-28 32,0 25-32,0-25-96,26 27 0,-26-27-65,0 0-95,0 0-320,27 0-706,-27 0-1280,0 0-4100</inkml:trace>
  <inkml:trace contextRef="#ctx0" brushRef="#br0" timeOffset="20926.18">24668 9869 928,'0'0'961,"0"0"-480,-27 0-97,27 0 33,-26 0-257,26 0-64,-27 0-64,2 0 384,25 0 129,-27 0-65,0 0-128,-1 0-63,2 0-65,2 0-64,-31 0-32,28 0-32,-25 0-64,26 0-32,-28 0 32,2 0 0,26 0 0,-54 0-64,28 0 96,-2 0-31,-24 0 95,-4 0-96,30 0 32,-28 0-32,28 0 0,-28 0 64,2 0-64,-4 0 128,4 0 0,0 0 481,-30 0 256,30 0-257,-1 0-319,-28 0 159,29 0-128,-28 0-288,25 0 0,-24 0-64,26 0 33,-29 0-66,3 0 66,-27 0-66,26 0 33,1 0 65,-27 0-33,24 0 0,3 0 32,-1 0-32,1-27 32,0 27-64,-3 0 0,29 0 64,-26-27 0,-27 27-128,26 0 0,-2 0-32,-24-25-64,27 25-1,-27 0-63,0 0 128,27 0 64,-29-27 32,2 27 0,0 0 64,0 0-32,0 0 0,24 0 0,-24-26 0,27 26 0,0 0 0,-29 0-64,29 0 0,25-27 128,-25 27-96,-1 0 0,1 0 0,-3-27 0,3 27 225,-1 0-225,1 0-33,0 0 33,23 0 33,-23 0-66,26 0 1,-1 0-128,2 0 96,24 0 32,-24 0 32,23 0 0,2 0 160,27 0-96,0 0-32,-1 0-192,27 27-1794,0-27-6213</inkml:trace>
  <inkml:trace contextRef="#ctx0" brushRef="#br0" timeOffset="24572.4">11804 7962 3843,'0'0'1858,"0"0"-1826,0 0-128,-27 27 608,27-2 481,0 28-32,0 27 641,0-1-321,0 2-705,0 23 289,0 3-192,27-27-577,-27 25 0,27-51 0,-2-2-96,2 1 0,-1 0 0,-26-27-352,27 2-545,1-28-672,-28 0-1442,24 0-2819</inkml:trace>
  <inkml:trace contextRef="#ctx0" brushRef="#br0" timeOffset="24940.42">11408 8545 7815,'0'-27'801,"0"0"-257,51 1 321,-25 0-96,29-27-65,24 0-159,-1-1-225,-24-26-160,26 28-64,-28-1-96,-26-27 97,1 55-194,1-30 1,-4 55 0,-24-25 64,0 25-160,0 25 384,0 30 32,0-3-127,0 1-1,0 0 0,27-1-417,1 2-1024,-2 0-2146,1-3-4259</inkml:trace>
  <inkml:trace contextRef="#ctx0" brushRef="#br0" timeOffset="25942.48">10879 8941 9673,'-27'0'160,"27"0"-320,0 28 32,0 25 320,0-1 384,27 28 65,-27 25-65,0 27 65,0 0-289,0-25-63,0 0 31,0-29-224,0-24 0,0-28 64,24 1-96,-24-27 161,0 0 95,26-27-320,2 1-352,-28-28-33,27 29 33,0-28-1,-27-1-223,25 26 63,2 3 385,-1 0 96,1 25 128,-27 0 129,27 0 255,-27 25 1,25 28-193,-25-26-160,0 26-96,0-1-32,27-25-352,-27 0-577,0-1-577,26 1-480,1 0-2850</inkml:trace>
  <inkml:trace contextRef="#ctx0" brushRef="#br0" timeOffset="26245.5">11380 9233 11530,'-27'0'225,"27"26"-353,-26 1 224,26 0 352,-27 25-96,27 1-63,0 26-97,0 1 96,0-27-128,0 27-96,27-27 193,-1-1-386,1-25-127,1 0-513,-4-1 129,3-26-866,-1 0-896,2-26-2018</inkml:trace>
  <inkml:trace contextRef="#ctx0" brushRef="#br0" timeOffset="26389.5">11540 9605 7879,'24'25'1281,"-24"0"0,28 3-576,-1-1-481,-1 0-224,1-1-800,25 1-674,-25-2-256,-1-25-1152,28 0-1601</inkml:trace>
  <inkml:trace contextRef="#ctx0" brushRef="#br0" timeOffset="26555.51">11804 9605 4356,'-80'50'5060,"53"-22"-4867,-25-1 159,26 26 1314,-29-1-674,55 2-895,-24-1-65,24-26-833,24-2-1313,4-25-577,-1 0-3074</inkml:trace>
  <inkml:trace contextRef="#ctx0" brushRef="#br0" timeOffset="26772.53">11804 9206 12619,'27'0'385,"-2"27"-449,2-1 736,-1 28 802,-26-2-834,27 54-319,1-26-161,-28-1-128,0 28 96,0-29-384,0-24-33,0 26-351,0-28-866,0 1-736,-28-26-1601</inkml:trace>
  <inkml:trace contextRef="#ctx0" brushRef="#br0" timeOffset="27220.55">12307 9577 8007,'-27'0'1698,"27"0"-673,0 0 1025,0 0-289,0 0-896,27 0-416,26 0 31,-28 0-224,29 0-224,-1 0-128,-1-26-448,-25 26-898,1 0-2369,-2 0-5350</inkml:trace>
  <inkml:trace contextRef="#ctx0" brushRef="#br0" timeOffset="27363.56">12333 9737 14189,'0'26'128,"27"1"-256,-2-27 320,29 0 0,-1 0-96,-1 0-1313,-25 0-3779</inkml:trace>
  <inkml:trace contextRef="#ctx0" brushRef="#br0" timeOffset="28489.62">13049 9655 11274,'-28'0'1089,"28"0"-352,0 0 384,0 0-160,0 0-545,28 0-224,-28 0-127,51 0-1,-24 0-257,1 0-768,-2 28-1153,-2-28-2338</inkml:trace>
  <inkml:trace contextRef="#ctx0" brushRef="#br0" timeOffset="29715.69">13867 9313 6085,'-24'-27'545,"24"0"-225,0 1 1346,0 26-705,-27-27-97,27 27-511,-27-27-193,-1 27-64,2 27 0,2 0 0,-4-1-32,1 28 64,-26-2-64,53 1 65,-26 0-129,26-27 96,26 0-96,0 2 64,1-2 0,28-26 32,-31 0-96,2 0 0,29-26 64,-28-2-32,-27 28 32,24-26-32,-24 0-32,0 0 32,0-1 0,0 27-32,0-27 64,0 27 96,-24 0 64,24 27 225,0 26 63,0-27-255,0 28-97,0 0-128,0-4 64,0-22-545,24 26-960,4-28-1121,-28 1-1634</inkml:trace>
  <inkml:trace contextRef="#ctx0" brushRef="#br0" timeOffset="30046.71">14267 9471 13356,'-27'0'-224,"27"0"128,-28 26 384,1 0 64,1 2-287,0 26-65,26-4-33,0-22-191,0-1-160,26 26-417,27-53-320,-25 27 641,-1-27 319,23 0 161,-22 0 0,-1-27 257,0 1 191,-2-1 161,-25 0-257,0-1-32,0 3-224,-25 0 225,-2-3-161,0 2-128,-1 26-64,2-28-256,2 28-1090,-3 0-2049</inkml:trace>
  <inkml:trace contextRef="#ctx0" brushRef="#br0" timeOffset="30335.73">14636 9577 7719,'0'53'288,"-27"-28"545,27 30 1057,0-28-673,27-1-609,0 1-383,-2-27-1,2 25 96,26-25 129,-1-25-129,1-2-224,-25 1 64,23-28 224,-51 26 65,0 3-161,0-28-224,-24 27-64,-31 26-32,-22-28-32,22 28-64,-23 0-384,24 28-770,1-2-2882</inkml:trace>
  <inkml:trace contextRef="#ctx0" brushRef="#br0" timeOffset="30912.76">12253 10823 10634,'-25'0'993,"-2"-26"1121,27 26-225,27 0-800,-27 0-736,25 0 31,29 0-320,-28 0-192,26 0-320,2 0-674,-1 0-1216,-28 26-2242</inkml:trace>
  <inkml:trace contextRef="#ctx0" brushRef="#br0" timeOffset="31300.79">13021 10665 2530,'28'-28'4100,"-28"1"-3171,-28 27 1473,28 0-608,-26-25-641,-1 25-513,0 25-480,2 2-95,-2 26 127,27-26-64,0 25-64,27 2-32,-2-2-160,29-25-225,0 0-31,-3-27 128,4 26 192,-29-26-32,26-26 128,-25 26 32,0-27 32,-27 0 128,0-25 257,0 26-1,-27-2-224,-28 2 225,31-27 95,-30 28-63,27 25-161,-24-28-320,23 28-32,2 0 0,26 0-224,0 0-513,0 28-864,26-3-1634,2-25-3171</inkml:trace>
  <inkml:trace contextRef="#ctx0" brushRef="#br0" timeOffset="31482.8">13524 10823 2146,'27'26'11915,"-27"-26"-11691,26 26 929,-26-26-96,0 0-737,0 27-223,0-27-226,26 27-255,-26-27-609,26 0-1377,1 0-2627</inkml:trace>
  <inkml:trace contextRef="#ctx0" brushRef="#br0" timeOffset="31720.81">13895 10426 12299,'0'25'897,"0"2"-577,0 0 1218,0 26-193,0-1-480,0 3-513,0 23-32,0 2-159,0-1-1,0-26-192,0 1 32,0-1-545,26-1-352,1-25-416,0-27-1057,-1 26-2499</inkml:trace>
  <inkml:trace contextRef="#ctx0" brushRef="#br0" timeOffset="31922.82">14267 10797 12427,'24'52'961,"2"-52"-641,2 53 1218,-1-26-33,0-1-704,25 0-481,-26 2-352,28-3-288,-29 28-1378,2-26-2690,-1-27-6886</inkml:trace>
  <inkml:trace contextRef="#ctx0" brushRef="#br0" timeOffset="32081.83">14583 10902 13676,'-52'53'993,"25"-27"-897,0 27 193,1 0 191,-1 1-480,-25-1-2498,52-1-8777</inkml:trace>
  <inkml:trace contextRef="#ctx0" brushRef="#br1" timeOffset="41448.37">25408 9655 6470,'0'0'4996,"0"0"-4163,0-25-320,27 25 640,26-25-64,-1 25-417,3-28-255,50 2-225,0-2 0,2 2-32,-2 26-64,1-26-96,0 0-32,-26 26 32,-1-27-160,1 0-64,-55 27-321,2 0-800,0-26-609,-27 26-1697,-27 0-5061</inkml:trace>
  <inkml:trace contextRef="#ctx0" brushRef="#br1" timeOffset="41765.38">25780 9313 10537,'25'0'577,"-25"0"-577,0 0 480,0 25 225,-52 2-385,26 26-223,-53-26-1,26 25-128,-2 2 160,-24 0-96,26-4 160,28-22 192,-2-1-127,27-27 223,27 27 289,-2-27-97,55 26-159,-28-26-225,29 0-160,25 0-128,-1 0 64,0 0-96,-25 0-320,-1 0-897,-24 0-2435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5D04C-4AF2-4478-B735-4B18A2D10D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D8DF67-CC7F-409D-8248-05398C5E3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DC0FE-A4C1-4539-8092-3219EABF3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08D6-8790-4897-834E-EA363BA2127A}" type="datetimeFigureOut">
              <a:rPr lang="en-US" smtClean="0"/>
              <a:t>28-Sep-20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A212-77FF-4AF0-AD3B-9261B68B0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74529-70B5-41D1-BEAB-F232FB1A7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0FEDD-C804-4874-9275-D9D3CEAC7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59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FE92A-4121-4761-9E8E-63659F122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3021AF-B463-4456-A7DB-77738D50E4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CD0BD-E631-4AC1-A24F-B23A2C183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08D6-8790-4897-834E-EA363BA2127A}" type="datetimeFigureOut">
              <a:rPr lang="en-US" smtClean="0"/>
              <a:t>28-Sep-20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CB975-ABB3-4FDD-8E7F-7D792346D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1D4A2-A1C2-4D1E-AB48-BFC42E32C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0FEDD-C804-4874-9275-D9D3CEAC7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894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4D721A-2266-41E9-B6E0-F794D77530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9C02F-9F7D-4254-8A3D-571CE516C9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F27D3-9049-4C55-A473-60C8636AC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08D6-8790-4897-834E-EA363BA2127A}" type="datetimeFigureOut">
              <a:rPr lang="en-US" smtClean="0"/>
              <a:t>28-Sep-20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D29FB-6FD0-4713-A105-F1E7A409E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B47D4-B1AB-4791-8C47-CDB6D921A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0FEDD-C804-4874-9275-D9D3CEAC7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02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28-Sep-20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0976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28-Sep-20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1174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28-Sep-20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609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28-Sep-20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0480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28-Sep-20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4602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28-Sep-20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7635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28-Sep-20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7878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28-Sep-20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368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061E9-EE3E-4420-B5C2-AE12DF13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5C41E-32F6-457E-A859-C323F9B78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4A1FD-7B13-43F7-B068-1725D48B1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08D6-8790-4897-834E-EA363BA2127A}" type="datetimeFigureOut">
              <a:rPr lang="en-US" smtClean="0"/>
              <a:t>28-Sep-20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E2A2B-5FB5-4DF1-BD4E-2B7F35DC9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5C460-00C9-4246-9A9D-0D1B529F8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0FEDD-C804-4874-9275-D9D3CEAC7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373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28-Sep-20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1636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28-Sep-20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5856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28-Sep-20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0649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7789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33677-5EC1-4999-B312-5E364C4D40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54F5F3-EA9C-4013-8221-072F0BB852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BBC0B-FC1F-4921-AA23-D1C218BF7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9AEF6-3920-45E5-83C3-142B62AC4DCD}" type="datetimeFigureOut">
              <a:rPr lang="en-US" smtClean="0"/>
              <a:t>28-Sep-20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4D8BB-BB55-484F-ADCC-68EDFB5B5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619A8-2D80-4055-9BC9-95C8D313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0D82A-025D-495A-ACEF-E7BB72902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8070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F9B14-FE79-4F1B-A744-AEF08D7B0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A7B04-4B79-4DDD-937C-E6A07BD01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661EDF-B9DD-471C-9364-5BA70A1E9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9AEF6-3920-45E5-83C3-142B62AC4DCD}" type="datetimeFigureOut">
              <a:rPr lang="en-US" smtClean="0"/>
              <a:t>28-Sep-20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85E81-246A-485E-A2E7-28C3A6A92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40B46-5BBC-4342-8E11-92959B7A1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0D82A-025D-495A-ACEF-E7BB72902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730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EB8FB-7736-434C-A140-ED5FFEE23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620824-7FE9-4562-AEF1-54DD3B42D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3B558-145E-4716-A76A-93A2E64EE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9AEF6-3920-45E5-83C3-142B62AC4DCD}" type="datetimeFigureOut">
              <a:rPr lang="en-US" smtClean="0"/>
              <a:t>28-Sep-20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96938-CF04-413D-832F-D86ADA0D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C32AC-8A53-44CE-B8AE-883EE5078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0D82A-025D-495A-ACEF-E7BB72902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412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82F52-FDB9-45B9-BB2F-1044F7943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D0FB9-2E11-42E3-9A9D-93491B20F7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F52338-E014-4380-9A8B-2326169BC7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64D59-59FD-4F46-9241-389C79E33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9AEF6-3920-45E5-83C3-142B62AC4DCD}" type="datetimeFigureOut">
              <a:rPr lang="en-US" smtClean="0"/>
              <a:t>28-Sep-20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8E5A17-97F7-4129-9341-7A4E2BFC6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7163A-58D5-44FD-81F3-90407933B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0D82A-025D-495A-ACEF-E7BB72902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7285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5CCDC-52B9-4966-BF50-5036F798A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56ADF-14B9-4B1C-8FD2-946D7C4AAD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D93EFB-00B5-43FB-9258-E0F8D1FB1E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B8BF17-1331-485D-8F98-F6C55731BB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8138B8-6383-4D95-A23E-3F9D948CA2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A7EF9C-66B1-4C0D-BCD2-E6B2AE620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9AEF6-3920-45E5-83C3-142B62AC4DCD}" type="datetimeFigureOut">
              <a:rPr lang="en-US" smtClean="0"/>
              <a:t>28-Sep-20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0E94B7-8A30-486D-BC0D-958D37997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902869-2A70-4D47-9DD2-62D0EE7DE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0D82A-025D-495A-ACEF-E7BB72902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3802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800EF-46EB-4502-B3D4-A30DE40ED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11C6F4-2E88-402F-9300-9F43452A4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9AEF6-3920-45E5-83C3-142B62AC4DCD}" type="datetimeFigureOut">
              <a:rPr lang="en-US" smtClean="0"/>
              <a:t>28-Sep-20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F10A6-DB80-4851-9ED2-9E7AA424F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270257-778C-43D8-B452-DE29F8D5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0D82A-025D-495A-ACEF-E7BB72902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387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F7921-F90F-468D-9072-808874D1F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AEC48-9165-441C-9861-D10F17D0D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12BA1-E579-471A-8CE3-5163618C7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08D6-8790-4897-834E-EA363BA2127A}" type="datetimeFigureOut">
              <a:rPr lang="en-US" smtClean="0"/>
              <a:t>28-Sep-20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6A8D4-375D-4B9F-BB40-9B762590C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5A7D3-D89A-487C-BEBF-505F28B2F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0FEDD-C804-4874-9275-D9D3CEAC7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2304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45164B-A440-450B-A321-FD7D0A154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9AEF6-3920-45E5-83C3-142B62AC4DCD}" type="datetimeFigureOut">
              <a:rPr lang="en-US" smtClean="0"/>
              <a:t>28-Sep-20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2956C9-DA4D-47D8-820C-5BED386F3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A0B39-5A7E-437E-BF66-DDD3B75A9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0D82A-025D-495A-ACEF-E7BB72902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357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5BC98-C8AB-4EF1-9C15-F9E97B0B1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D4C3E-4149-41C3-A120-9B7C37922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1E1ED9-CA22-4A73-9ABB-9890CE4F25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DAFA41-F2BA-4964-8656-2CC428C9E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9AEF6-3920-45E5-83C3-142B62AC4DCD}" type="datetimeFigureOut">
              <a:rPr lang="en-US" smtClean="0"/>
              <a:t>28-Sep-20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5F287-1A9A-49D8-B9C4-66ECE4B82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D74192-1E08-4AE4-A13A-FE78B0FC9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0D82A-025D-495A-ACEF-E7BB72902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6458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646F5-0411-4D12-B2CA-902D6851F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3F0B39-F8D4-40DA-A0BD-E1E1AEF8FD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71C08C-E44B-44D6-BBD3-668116AF81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E2F058-4B43-4086-BF7D-FC032CA1E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9AEF6-3920-45E5-83C3-142B62AC4DCD}" type="datetimeFigureOut">
              <a:rPr lang="en-US" smtClean="0"/>
              <a:t>28-Sep-20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7FBC5D-3A4E-428B-9FB6-D541BA367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BC9DFF-67DF-4136-BE26-B85AE668C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0D82A-025D-495A-ACEF-E7BB72902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9440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471EE-735F-47DD-B128-AABD920A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A92D9A-08F8-4294-8249-4CB2653881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D9E05-2ED3-4831-BECF-A206C2503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9AEF6-3920-45E5-83C3-142B62AC4DCD}" type="datetimeFigureOut">
              <a:rPr lang="en-US" smtClean="0"/>
              <a:t>28-Sep-20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40432-AA0F-4295-813E-F71073751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58B97-8A8E-4C06-BE3E-3EA602345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0D82A-025D-495A-ACEF-E7BB72902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5042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103E34-F7C0-41CB-87B5-1D0AC964D6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E89084-7DA9-45E3-B306-5D4B7B20F1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038C1-CCAC-44A5-A86A-9DEDF6C89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9AEF6-3920-45E5-83C3-142B62AC4DCD}" type="datetimeFigureOut">
              <a:rPr lang="en-US" smtClean="0"/>
              <a:t>28-Sep-20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460C5A-A732-4264-9AE4-F608A2BB5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F79B9-D012-4008-8B24-EE68EDB7C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0D82A-025D-495A-ACEF-E7BB72902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65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DD4CA-0A82-4EB2-8760-36DA360A3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6C439-0026-4B6F-B337-F9A36D70A0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90AEC1-9294-4A52-AAF9-DC8AD54F1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B2314-26C1-49C3-A6A5-29F599CAE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08D6-8790-4897-834E-EA363BA2127A}" type="datetimeFigureOut">
              <a:rPr lang="en-US" smtClean="0"/>
              <a:t>28-Sep-20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501800-1BBA-4434-83C4-CE6714049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917A92-49E3-4773-9F21-1B01C0ACD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0FEDD-C804-4874-9275-D9D3CEAC7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071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E67E1-CFEB-46C3-AF3C-9196FE07E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75BB4A-91BE-44FA-83C1-AEBAE09DE6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35728F-96FC-49B3-AE52-F9060BA74E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DCA8F-A77A-4349-A831-D117A8AD54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06BA9B-C635-4136-A58F-14E1641C2A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27DFC6-750C-4328-A093-0D4FF7746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08D6-8790-4897-834E-EA363BA2127A}" type="datetimeFigureOut">
              <a:rPr lang="en-US" smtClean="0"/>
              <a:t>28-Sep-20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5CE42D-5C2C-4430-A0AE-762C6AF24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BD1773-2842-4809-BD18-31DC98157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0FEDD-C804-4874-9275-D9D3CEAC7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25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CC11D-46DA-43C9-A706-E2B70B94C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57B4E5-4801-4F20-9F15-8175FE08C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08D6-8790-4897-834E-EA363BA2127A}" type="datetimeFigureOut">
              <a:rPr lang="en-US" smtClean="0"/>
              <a:t>28-Sep-20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6C9F85-13A4-495B-884E-3F56D7268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5311D0-E917-4C27-8B88-7DEE6E22E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0FEDD-C804-4874-9275-D9D3CEAC7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846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ED13D0-1321-44D7-97BB-2E196ECD1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08D6-8790-4897-834E-EA363BA2127A}" type="datetimeFigureOut">
              <a:rPr lang="en-US" smtClean="0"/>
              <a:t>28-Sep-20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3D3D01-322D-421E-B843-34E24D46A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983D7-C176-4013-A219-D7C77A9CC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0FEDD-C804-4874-9275-D9D3CEAC7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02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7266C-1062-48FF-8649-6B669F073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842E1-EA46-401B-A1E9-2409B5CB8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E66FE-DBF1-4710-AA8A-AD563CB008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E2E559-08BB-4182-9B2A-61CCEC722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08D6-8790-4897-834E-EA363BA2127A}" type="datetimeFigureOut">
              <a:rPr lang="en-US" smtClean="0"/>
              <a:t>28-Sep-20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E01B3E-F82B-479C-822B-23FF648D2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074514-B81C-4C5B-BE9A-F66228BB1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0FEDD-C804-4874-9275-D9D3CEAC7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56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FB73B-A1F2-4297-AF06-64BEC36D8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EF8EAA-A23A-4A5D-948E-6BFEBBAFBE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A5FC8-5384-4A74-84E3-BC242268A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9EFF78-292D-4FB5-BBD7-3457B9774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08D6-8790-4897-834E-EA363BA2127A}" type="datetimeFigureOut">
              <a:rPr lang="en-US" smtClean="0"/>
              <a:t>28-Sep-20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0FD3B-CFF4-4424-B27E-5A4D5BBFC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838CE-082C-4547-ABEA-E6C6D188C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0FEDD-C804-4874-9275-D9D3CEAC7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25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6B7290-C7D4-48C1-8EB8-3CAC9124B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66D01-54C4-4C32-8466-E994A8DD7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20F4ED-8F64-46A4-9E28-60854848C2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F08D6-8790-4897-834E-EA363BA2127A}" type="datetimeFigureOut">
              <a:rPr lang="en-US" smtClean="0"/>
              <a:t>28-Sep-20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24F8E-271C-473D-8A9D-E148DFB91A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87095-89C6-4BBF-A330-12B0D5E285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00FEDD-C804-4874-9275-D9D3CEAC7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70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28-Sep-20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264471" y="6577190"/>
            <a:ext cx="955839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dirty="0">
                <a:solidFill>
                  <a:prstClr val="black"/>
                </a:solidFill>
              </a:rPr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421504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B4FA55-8BAF-4A09-A690-BF7FEB3F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7D661-2988-4A11-8BFD-F29D7CE36E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FAC41-4EC3-4807-A218-093EAF69C6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D9AEF6-3920-45E5-83C3-142B62AC4DCD}" type="datetimeFigureOut">
              <a:rPr lang="en-US" smtClean="0"/>
              <a:t>28-Sep-20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3DBCAD-1A09-4E89-9CD0-57E403FD17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8B015-C515-4D90-B314-CF7115760F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0D82A-025D-495A-ACEF-E7BB72902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4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emf"/><Relationship Id="rId3" Type="http://schemas.openxmlformats.org/officeDocument/2006/relationships/tags" Target="../tags/tag3.xml"/><Relationship Id="rId7" Type="http://schemas.openxmlformats.org/officeDocument/2006/relationships/image" Target="../media/image17.png"/><Relationship Id="rId12" Type="http://schemas.openxmlformats.org/officeDocument/2006/relationships/customXml" Target="../ink/ink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20.png"/><Relationship Id="rId4" Type="http://schemas.openxmlformats.org/officeDocument/2006/relationships/tags" Target="../tags/tag4.xml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5.emf"/><Relationship Id="rId3" Type="http://schemas.openxmlformats.org/officeDocument/2006/relationships/tags" Target="../tags/tag7.xml"/><Relationship Id="rId7" Type="http://schemas.openxmlformats.org/officeDocument/2006/relationships/image" Target="../media/image23.png"/><Relationship Id="rId12" Type="http://schemas.openxmlformats.org/officeDocument/2006/relationships/customXml" Target="../ink/ink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22.png"/><Relationship Id="rId11" Type="http://schemas.openxmlformats.org/officeDocument/2006/relationships/image" Target="../media/image21.pn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20.png"/><Relationship Id="rId4" Type="http://schemas.openxmlformats.org/officeDocument/2006/relationships/tags" Target="../tags/tag8.xml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tags" Target="../tags/tag11.xml"/><Relationship Id="rId7" Type="http://schemas.openxmlformats.org/officeDocument/2006/relationships/image" Target="../media/image25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tags" Target="../tags/tag10.xml"/><Relationship Id="rId16" Type="http://schemas.openxmlformats.org/officeDocument/2006/relationships/image" Target="../media/image30.png"/><Relationship Id="rId1" Type="http://schemas.openxmlformats.org/officeDocument/2006/relationships/tags" Target="../tags/tag9.xml"/><Relationship Id="rId6" Type="http://schemas.openxmlformats.org/officeDocument/2006/relationships/image" Target="../media/image24.png"/><Relationship Id="rId11" Type="http://schemas.openxmlformats.org/officeDocument/2006/relationships/image" Target="../media/image21.png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29.png"/><Relationship Id="rId10" Type="http://schemas.openxmlformats.org/officeDocument/2006/relationships/image" Target="../media/image20.png"/><Relationship Id="rId4" Type="http://schemas.openxmlformats.org/officeDocument/2006/relationships/tags" Target="../tags/tag12.xml"/><Relationship Id="rId9" Type="http://schemas.openxmlformats.org/officeDocument/2006/relationships/image" Target="../media/image19.png"/><Relationship Id="rId1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0E5FECD-C9FF-49B3-B1FD-6B2D855C4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32FB82-1CD6-41E8-B039-2DA522C88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333" y="1181044"/>
            <a:ext cx="5950055" cy="1864984"/>
          </a:xfrm>
        </p:spPr>
        <p:txBody>
          <a:bodyPr anchor="b">
            <a:normAutofit/>
          </a:bodyPr>
          <a:lstStyle/>
          <a:p>
            <a:r>
              <a:rPr lang="en-US" sz="5100" dirty="0">
                <a:solidFill>
                  <a:srgbClr val="FFFFFF"/>
                </a:solidFill>
              </a:rPr>
              <a:t>33 Minutes Challenge on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FDD339-3E5D-41E3-AE24-1BD8E6F71C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0148" y="4431322"/>
            <a:ext cx="5221185" cy="1633577"/>
          </a:xfrm>
        </p:spPr>
        <p:txBody>
          <a:bodyPr anchor="t">
            <a:normAutofit/>
          </a:bodyPr>
          <a:lstStyle/>
          <a:p>
            <a:r>
              <a:rPr lang="en-US" sz="4400" dirty="0"/>
              <a:t>Regression Discussion</a:t>
            </a:r>
          </a:p>
          <a:p>
            <a:r>
              <a:rPr lang="en-US" dirty="0">
                <a:solidFill>
                  <a:srgbClr val="FFFFFF"/>
                </a:solidFill>
              </a:rPr>
              <a:t>by</a:t>
            </a:r>
          </a:p>
          <a:p>
            <a:r>
              <a:rPr lang="en-US" dirty="0">
                <a:solidFill>
                  <a:srgbClr val="FFFFFF"/>
                </a:solidFill>
              </a:rPr>
              <a:t>Alimul Rajee 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Clock">
            <a:extLst>
              <a:ext uri="{FF2B5EF4-FFF2-40B4-BE49-F238E27FC236}">
                <a16:creationId xmlns:a16="http://schemas.microsoft.com/office/drawing/2014/main" id="{CB5573A4-178F-41CC-A34D-B59232EF6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4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EA4919-3275-4F44-BEE5-6D09AB243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0214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4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2A62EB-055B-49D5-A811-2DC296914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04477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26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4AA123-DEBB-4CB7-852C-2F30364345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363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909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290628-8697-413C-BDFF-B1B737FAB3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70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B289E8-243C-4337-8A15-675C2A8D4B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875" y="280219"/>
            <a:ext cx="11755312" cy="637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69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5525" y="1173843"/>
            <a:ext cx="5851675" cy="438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1173843"/>
            <a:ext cx="5851675" cy="438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733" y="279400"/>
            <a:ext cx="905256" cy="4084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7601" y="771568"/>
            <a:ext cx="4879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en-US" sz="2400" dirty="0">
                <a:solidFill>
                  <a:prstClr val="black"/>
                </a:solidFill>
                <a:latin typeface="Calibri"/>
              </a:rPr>
              <a:t>(for fixed           , this is a function of x)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092" y="889001"/>
            <a:ext cx="692521" cy="2971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379" y="279400"/>
            <a:ext cx="1435608" cy="4084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04416" y="771568"/>
            <a:ext cx="4555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en-US" sz="2400" dirty="0">
                <a:solidFill>
                  <a:prstClr val="black"/>
                </a:solidFill>
                <a:latin typeface="Calibri"/>
              </a:rPr>
              <a:t>(function of the parameters            )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076" y="889000"/>
            <a:ext cx="687629" cy="2926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2905440" y="2307840"/>
              <a:ext cx="5784480" cy="2928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96080" y="2298480"/>
                <a:ext cx="5803200" cy="294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9694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5525" y="1173843"/>
            <a:ext cx="5851676" cy="438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1" y="1173843"/>
            <a:ext cx="5851676" cy="4388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733" y="279400"/>
            <a:ext cx="905256" cy="4084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7601" y="771568"/>
            <a:ext cx="4879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(for fixed           , this is a function of x)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092" y="889001"/>
            <a:ext cx="692521" cy="2971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379" y="279400"/>
            <a:ext cx="1435608" cy="4084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04416" y="771568"/>
            <a:ext cx="4555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(function of the parameters            )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076" y="889000"/>
            <a:ext cx="687629" cy="2926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2972160" y="744000"/>
              <a:ext cx="7395360" cy="4359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63160" y="734640"/>
                <a:ext cx="7414081" cy="43780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1532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5525" y="1173843"/>
            <a:ext cx="5851675" cy="438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1" y="1173843"/>
            <a:ext cx="5851676" cy="438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733" y="279400"/>
            <a:ext cx="905256" cy="4084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7601" y="771568"/>
            <a:ext cx="4879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(for fixed           , this is a function of x)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092" y="889001"/>
            <a:ext cx="692521" cy="2971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379" y="279400"/>
            <a:ext cx="1435608" cy="4084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04416" y="771568"/>
            <a:ext cx="4555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(function of the parameters            )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076" y="889000"/>
            <a:ext cx="687629" cy="2926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4D4895B-35C3-4970-AD99-43807EEA61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1"/>
            <a:ext cx="12191998" cy="6857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5DC686-BA56-465B-896D-E0F9203D251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1997" cy="68579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FF57D1-8A95-4A1A-A718-E30AEA14B1E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" y="1"/>
            <a:ext cx="12191997" cy="68579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8FF3E3-14AD-407D-BADF-737D3F28152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-2"/>
            <a:ext cx="12192001" cy="6858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404DFD-4C00-4124-80B4-B3E1D557949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4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93DC70-244A-48A9-B958-40E73E094E2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" y="-3"/>
            <a:ext cx="12191996" cy="68579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946533-2AFF-4272-BB83-A8F3029A5FE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532" y="-301"/>
            <a:ext cx="12191996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91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C69EC3-9AF7-4374-9B9E-11B02AFCB1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44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29778C-285A-46D3-BC67-ABDB1AD76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3055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610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DB7F71D-44B7-46C3-B40F-494074AC9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08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EBA351-0F9C-4B0D-861D-B666E3C70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0860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58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0E15BF-06D4-4A76-A65A-9C8A653EBE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"/>
            <a:ext cx="1219574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4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D96DEF-42C3-45FC-BCBE-0117E886C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41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1A012B-B962-44DB-9A7D-8A20E8971E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0841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10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A9F835-DFDA-4896-A846-8D44F2F8A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9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7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945C52-2601-4FD6-97D9-4CAC0EAA26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285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677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0A3E7A9-85DC-44B9-A51F-64409DD01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4235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109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C3ED45-651E-4282-A996-B7192FF35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078509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27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CD0F99-D4D8-411F-8AC6-16A7566284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3182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16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3DF78B-34DE-4EF1-ADA3-DB7EE3A2F0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214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015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w to Find the Equation of a Trend Line - Video &amp; Lesson Transcript |  Study.com">
            <a:extLst>
              <a:ext uri="{FF2B5EF4-FFF2-40B4-BE49-F238E27FC236}">
                <a16:creationId xmlns:a16="http://schemas.microsoft.com/office/drawing/2014/main" id="{6B25C87E-DB8D-4AB1-A2A2-4E124137770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622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36D551-F0B3-4F31-9D72-1300C58FC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64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B0A226-5573-4767-89B2-F6C8D0A498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248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682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FA1AD7-70C6-4AC2-AEE1-6D55DD5C0D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49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575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ll About Creativity">
            <a:extLst>
              <a:ext uri="{FF2B5EF4-FFF2-40B4-BE49-F238E27FC236}">
                <a16:creationId xmlns:a16="http://schemas.microsoft.com/office/drawing/2014/main" id="{CAFCCD56-2FEF-4070-AF4D-C586DA513852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252" y="0"/>
            <a:ext cx="5922499" cy="689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746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1CE8E1-48D4-4833-A07B-3BFCAD254C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1867212" cy="651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266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C36D532-2FB6-453D-92F9-4DD747CCA5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33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89781F-367B-4748-9AF3-9D323FC7D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2890" y="526421"/>
            <a:ext cx="10043651" cy="555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47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CC625E-F897-45E6-8382-89D015000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0269"/>
            <a:ext cx="12196451" cy="678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94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E5B565-DD29-4A7A-9735-420E1D526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005" y="-1"/>
            <a:ext cx="11868953" cy="672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9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814F2B3-7A6C-4656-926A-B39CDA62AC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169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7740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62</Words>
  <Application>Microsoft Office PowerPoint</Application>
  <PresentationFormat>Widescreen</PresentationFormat>
  <Paragraphs>10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1_Lecture</vt:lpstr>
      <vt:lpstr>1_Office Theme</vt:lpstr>
      <vt:lpstr>33 Minutes Challenge on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Alimul Rajee</dc:creator>
  <cp:lastModifiedBy>Alimul Rajee</cp:lastModifiedBy>
  <cp:revision>16</cp:revision>
  <dcterms:created xsi:type="dcterms:W3CDTF">2020-09-28T04:16:48Z</dcterms:created>
  <dcterms:modified xsi:type="dcterms:W3CDTF">2020-09-28T07:14:36Z</dcterms:modified>
</cp:coreProperties>
</file>